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3"/>
  </p:notesMasterIdLst>
  <p:handoutMasterIdLst>
    <p:handoutMasterId r:id="rId4"/>
  </p:handoutMasterIdLst>
  <p:sldIdLst>
    <p:sldId id="256" r:id="rId2"/>
  </p:sldIdLst>
  <p:sldSz cx="12801600" cy="18288000"/>
  <p:notesSz cx="31235650" cy="21126450"/>
  <p:defaultTextStyle>
    <a:defPPr>
      <a:defRPr lang="en-US"/>
    </a:defPPr>
    <a:lvl1pPr algn="ctr" rtl="0" fontAlgn="base">
      <a:spcBef>
        <a:spcPct val="0"/>
      </a:spcBef>
      <a:spcAft>
        <a:spcPct val="0"/>
      </a:spcAft>
      <a:defRPr sz="3500" kern="1200">
        <a:solidFill>
          <a:schemeClr val="tx1"/>
        </a:solidFill>
        <a:latin typeface="Arial" pitchFamily="34" charset="0"/>
        <a:ea typeface="ＭＳ Ｐゴシック" pitchFamily="34" charset="-128"/>
        <a:cs typeface="+mn-cs"/>
      </a:defRPr>
    </a:lvl1pPr>
    <a:lvl2pPr marL="369888" indent="87313" algn="ctr" rtl="0" fontAlgn="base">
      <a:spcBef>
        <a:spcPct val="0"/>
      </a:spcBef>
      <a:spcAft>
        <a:spcPct val="0"/>
      </a:spcAft>
      <a:defRPr sz="3500" kern="1200">
        <a:solidFill>
          <a:schemeClr val="tx1"/>
        </a:solidFill>
        <a:latin typeface="Arial" pitchFamily="34" charset="0"/>
        <a:ea typeface="ＭＳ Ｐゴシック" pitchFamily="34" charset="-128"/>
        <a:cs typeface="+mn-cs"/>
      </a:defRPr>
    </a:lvl2pPr>
    <a:lvl3pPr marL="739775" indent="174625" algn="ctr" rtl="0" fontAlgn="base">
      <a:spcBef>
        <a:spcPct val="0"/>
      </a:spcBef>
      <a:spcAft>
        <a:spcPct val="0"/>
      </a:spcAft>
      <a:defRPr sz="3500" kern="1200">
        <a:solidFill>
          <a:schemeClr val="tx1"/>
        </a:solidFill>
        <a:latin typeface="Arial" pitchFamily="34" charset="0"/>
        <a:ea typeface="ＭＳ Ｐゴシック" pitchFamily="34" charset="-128"/>
        <a:cs typeface="+mn-cs"/>
      </a:defRPr>
    </a:lvl3pPr>
    <a:lvl4pPr marL="1109663" indent="261938" algn="ctr" rtl="0" fontAlgn="base">
      <a:spcBef>
        <a:spcPct val="0"/>
      </a:spcBef>
      <a:spcAft>
        <a:spcPct val="0"/>
      </a:spcAft>
      <a:defRPr sz="3500" kern="1200">
        <a:solidFill>
          <a:schemeClr val="tx1"/>
        </a:solidFill>
        <a:latin typeface="Arial" pitchFamily="34" charset="0"/>
        <a:ea typeface="ＭＳ Ｐゴシック" pitchFamily="34" charset="-128"/>
        <a:cs typeface="+mn-cs"/>
      </a:defRPr>
    </a:lvl4pPr>
    <a:lvl5pPr marL="1479550" indent="349250" algn="ctr" rtl="0" fontAlgn="base">
      <a:spcBef>
        <a:spcPct val="0"/>
      </a:spcBef>
      <a:spcAft>
        <a:spcPct val="0"/>
      </a:spcAft>
      <a:defRPr sz="35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35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35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35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35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00FF"/>
    <a:srgbClr val="000000"/>
    <a:srgbClr val="9933FF"/>
    <a:srgbClr val="CC00FF"/>
    <a:srgbClr val="FF33CC"/>
    <a:srgbClr val="FF99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691" autoAdjust="0"/>
    <p:restoredTop sz="94585" autoAdjust="0"/>
  </p:normalViewPr>
  <p:slideViewPr>
    <p:cSldViewPr>
      <p:cViewPr varScale="1">
        <p:scale>
          <a:sx n="28" d="100"/>
          <a:sy n="28" d="100"/>
        </p:scale>
        <p:origin x="-2862" y="-102"/>
      </p:cViewPr>
      <p:guideLst>
        <p:guide orient="horz" pos="5760"/>
        <p:guide pos="40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135382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64424" tIns="32212" rIns="64424" bIns="32212" numCol="1" anchor="t" anchorCtr="0" compatLnSpc="1">
            <a:prstTxWarp prst="textNoShape">
              <a:avLst/>
            </a:prstTxWarp>
          </a:bodyPr>
          <a:lstStyle>
            <a:lvl1pPr algn="l" defTabSz="644525">
              <a:defRPr sz="800">
                <a:cs typeface="Arial" pitchFamily="34" charset="0"/>
              </a:defRPr>
            </a:lvl1pPr>
          </a:lstStyle>
          <a:p>
            <a:endParaRPr lang="en-US" dirty="0"/>
          </a:p>
        </p:txBody>
      </p:sp>
      <p:sp>
        <p:nvSpPr>
          <p:cNvPr id="172035" name="Rectangle 3"/>
          <p:cNvSpPr>
            <a:spLocks noGrp="1" noChangeArrowheads="1"/>
          </p:cNvSpPr>
          <p:nvPr>
            <p:ph type="dt" sz="quarter" idx="1"/>
          </p:nvPr>
        </p:nvSpPr>
        <p:spPr bwMode="auto">
          <a:xfrm>
            <a:off x="17692688" y="0"/>
            <a:ext cx="13536612"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64424" tIns="32212" rIns="64424" bIns="32212" numCol="1" anchor="t" anchorCtr="0" compatLnSpc="1">
            <a:prstTxWarp prst="textNoShape">
              <a:avLst/>
            </a:prstTxWarp>
          </a:bodyPr>
          <a:lstStyle>
            <a:lvl1pPr algn="r" defTabSz="644525">
              <a:defRPr sz="800">
                <a:cs typeface="Arial" pitchFamily="34" charset="0"/>
              </a:defRPr>
            </a:lvl1pPr>
          </a:lstStyle>
          <a:p>
            <a:endParaRPr lang="en-US" dirty="0"/>
          </a:p>
        </p:txBody>
      </p:sp>
      <p:sp>
        <p:nvSpPr>
          <p:cNvPr id="172036" name="Rectangle 4"/>
          <p:cNvSpPr>
            <a:spLocks noGrp="1" noChangeArrowheads="1"/>
          </p:cNvSpPr>
          <p:nvPr>
            <p:ph type="ftr" sz="quarter" idx="2"/>
          </p:nvPr>
        </p:nvSpPr>
        <p:spPr bwMode="auto">
          <a:xfrm>
            <a:off x="0" y="20067588"/>
            <a:ext cx="1353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64424" tIns="32212" rIns="64424" bIns="32212" numCol="1" anchor="b" anchorCtr="0" compatLnSpc="1">
            <a:prstTxWarp prst="textNoShape">
              <a:avLst/>
            </a:prstTxWarp>
          </a:bodyPr>
          <a:lstStyle>
            <a:lvl1pPr algn="l" defTabSz="644525">
              <a:defRPr sz="800">
                <a:cs typeface="Arial" pitchFamily="34" charset="0"/>
              </a:defRPr>
            </a:lvl1pPr>
          </a:lstStyle>
          <a:p>
            <a:endParaRPr lang="en-US" dirty="0"/>
          </a:p>
        </p:txBody>
      </p:sp>
      <p:sp>
        <p:nvSpPr>
          <p:cNvPr id="172037" name="Rectangle 5"/>
          <p:cNvSpPr>
            <a:spLocks noGrp="1" noChangeArrowheads="1"/>
          </p:cNvSpPr>
          <p:nvPr>
            <p:ph type="sldNum" sz="quarter" idx="3"/>
          </p:nvPr>
        </p:nvSpPr>
        <p:spPr bwMode="auto">
          <a:xfrm>
            <a:off x="17692688" y="20067588"/>
            <a:ext cx="13536612"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64424" tIns="32212" rIns="64424" bIns="32212" numCol="1" anchor="b" anchorCtr="0" compatLnSpc="1">
            <a:prstTxWarp prst="textNoShape">
              <a:avLst/>
            </a:prstTxWarp>
          </a:bodyPr>
          <a:lstStyle>
            <a:lvl1pPr algn="r" defTabSz="644525">
              <a:defRPr sz="800">
                <a:cs typeface="Arial" pitchFamily="34" charset="0"/>
              </a:defRPr>
            </a:lvl1pPr>
          </a:lstStyle>
          <a:p>
            <a:fld id="{782A6CAB-5993-4F01-8CE0-6364065845A8}" type="slidenum">
              <a:rPr lang="en-US"/>
              <a:pPr/>
              <a:t>‹#›</a:t>
            </a:fld>
            <a:endParaRPr lang="en-US" dirty="0"/>
          </a:p>
        </p:txBody>
      </p:sp>
    </p:spTree>
    <p:extLst>
      <p:ext uri="{BB962C8B-B14F-4D97-AF65-F5344CB8AC3E}">
        <p14:creationId xmlns:p14="http://schemas.microsoft.com/office/powerpoint/2010/main" val="1386227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hdr" sz="quarter"/>
          </p:nvPr>
        </p:nvSpPr>
        <p:spPr bwMode="auto">
          <a:xfrm>
            <a:off x="0" y="0"/>
            <a:ext cx="135382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299156" tIns="149578" rIns="299156" bIns="149578" numCol="1" anchor="t" anchorCtr="0" compatLnSpc="1">
            <a:prstTxWarp prst="textNoShape">
              <a:avLst/>
            </a:prstTxWarp>
          </a:bodyPr>
          <a:lstStyle>
            <a:lvl1pPr algn="l" defTabSz="2992438">
              <a:defRPr sz="3900">
                <a:cs typeface="Arial" pitchFamily="34" charset="0"/>
              </a:defRPr>
            </a:lvl1pPr>
          </a:lstStyle>
          <a:p>
            <a:endParaRPr lang="en-US" dirty="0"/>
          </a:p>
        </p:txBody>
      </p:sp>
      <p:sp>
        <p:nvSpPr>
          <p:cNvPr id="90115" name="Rectangle 3"/>
          <p:cNvSpPr>
            <a:spLocks noGrp="1" noChangeArrowheads="1"/>
          </p:cNvSpPr>
          <p:nvPr>
            <p:ph type="dt" idx="1"/>
          </p:nvPr>
        </p:nvSpPr>
        <p:spPr bwMode="auto">
          <a:xfrm>
            <a:off x="17692688" y="0"/>
            <a:ext cx="13536612"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299156" tIns="149578" rIns="299156" bIns="149578" numCol="1" anchor="t" anchorCtr="0" compatLnSpc="1">
            <a:prstTxWarp prst="textNoShape">
              <a:avLst/>
            </a:prstTxWarp>
          </a:bodyPr>
          <a:lstStyle>
            <a:lvl1pPr algn="r" defTabSz="2992438">
              <a:defRPr sz="3900">
                <a:cs typeface="Arial" pitchFamily="34" charset="0"/>
              </a:defRPr>
            </a:lvl1pPr>
          </a:lstStyle>
          <a:p>
            <a:endParaRPr lang="en-US" dirty="0"/>
          </a:p>
        </p:txBody>
      </p:sp>
      <p:sp>
        <p:nvSpPr>
          <p:cNvPr id="90116" name="Rectangle 4"/>
          <p:cNvSpPr>
            <a:spLocks noGrp="1" noRot="1" noChangeAspect="1" noChangeArrowheads="1" noTextEdit="1"/>
          </p:cNvSpPr>
          <p:nvPr>
            <p:ph type="sldImg" idx="2"/>
          </p:nvPr>
        </p:nvSpPr>
        <p:spPr bwMode="auto">
          <a:xfrm>
            <a:off x="12847638" y="1584325"/>
            <a:ext cx="5545137" cy="7921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90117" name="Rectangle 5"/>
          <p:cNvSpPr>
            <a:spLocks noGrp="1" noChangeArrowheads="1"/>
          </p:cNvSpPr>
          <p:nvPr>
            <p:ph type="body" sz="quarter" idx="3"/>
          </p:nvPr>
        </p:nvSpPr>
        <p:spPr bwMode="auto">
          <a:xfrm>
            <a:off x="3122613" y="10036175"/>
            <a:ext cx="24990425" cy="950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299156" tIns="149578" rIns="299156" bIns="1495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0118" name="Rectangle 6"/>
          <p:cNvSpPr>
            <a:spLocks noGrp="1" noChangeArrowheads="1"/>
          </p:cNvSpPr>
          <p:nvPr>
            <p:ph type="ftr" sz="quarter" idx="4"/>
          </p:nvPr>
        </p:nvSpPr>
        <p:spPr bwMode="auto">
          <a:xfrm>
            <a:off x="0" y="20067588"/>
            <a:ext cx="135382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299156" tIns="149578" rIns="299156" bIns="149578" numCol="1" anchor="b" anchorCtr="0" compatLnSpc="1">
            <a:prstTxWarp prst="textNoShape">
              <a:avLst/>
            </a:prstTxWarp>
          </a:bodyPr>
          <a:lstStyle>
            <a:lvl1pPr algn="l" defTabSz="2992438">
              <a:defRPr sz="3900">
                <a:cs typeface="Arial" pitchFamily="34" charset="0"/>
              </a:defRPr>
            </a:lvl1pPr>
          </a:lstStyle>
          <a:p>
            <a:endParaRPr lang="en-US" dirty="0"/>
          </a:p>
        </p:txBody>
      </p:sp>
      <p:sp>
        <p:nvSpPr>
          <p:cNvPr id="90119" name="Rectangle 7"/>
          <p:cNvSpPr>
            <a:spLocks noGrp="1" noChangeArrowheads="1"/>
          </p:cNvSpPr>
          <p:nvPr>
            <p:ph type="sldNum" sz="quarter" idx="5"/>
          </p:nvPr>
        </p:nvSpPr>
        <p:spPr bwMode="auto">
          <a:xfrm>
            <a:off x="17692688" y="20067588"/>
            <a:ext cx="13536612"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299156" tIns="149578" rIns="299156" bIns="149578" numCol="1" anchor="b" anchorCtr="0" compatLnSpc="1">
            <a:prstTxWarp prst="textNoShape">
              <a:avLst/>
            </a:prstTxWarp>
          </a:bodyPr>
          <a:lstStyle>
            <a:lvl1pPr algn="r" defTabSz="2992438">
              <a:defRPr sz="3900">
                <a:cs typeface="Arial" pitchFamily="34" charset="0"/>
              </a:defRPr>
            </a:lvl1pPr>
          </a:lstStyle>
          <a:p>
            <a:fld id="{4A2E1899-7A7C-4865-AA11-6AC2612E7FA2}" type="slidenum">
              <a:rPr lang="en-US"/>
              <a:pPr/>
              <a:t>‹#›</a:t>
            </a:fld>
            <a:endParaRPr lang="en-US" dirty="0"/>
          </a:p>
        </p:txBody>
      </p:sp>
    </p:spTree>
    <p:extLst>
      <p:ext uri="{BB962C8B-B14F-4D97-AF65-F5344CB8AC3E}">
        <p14:creationId xmlns:p14="http://schemas.microsoft.com/office/powerpoint/2010/main" val="1865329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ＭＳ Ｐゴシック" charset="0"/>
        <a:cs typeface="ＭＳ Ｐゴシック" charset="0"/>
      </a:defRPr>
    </a:lvl1pPr>
    <a:lvl2pPr marL="369888" algn="l" rtl="0" eaLnBrk="0" fontAlgn="base" hangingPunct="0">
      <a:spcBef>
        <a:spcPct val="30000"/>
      </a:spcBef>
      <a:spcAft>
        <a:spcPct val="0"/>
      </a:spcAft>
      <a:defRPr sz="1000" kern="1200">
        <a:solidFill>
          <a:schemeClr val="tx1"/>
        </a:solidFill>
        <a:latin typeface="Arial" charset="0"/>
        <a:ea typeface="ＭＳ Ｐゴシック" charset="0"/>
        <a:cs typeface="+mn-cs"/>
      </a:defRPr>
    </a:lvl2pPr>
    <a:lvl3pPr marL="739775" algn="l" rtl="0" eaLnBrk="0" fontAlgn="base" hangingPunct="0">
      <a:spcBef>
        <a:spcPct val="30000"/>
      </a:spcBef>
      <a:spcAft>
        <a:spcPct val="0"/>
      </a:spcAft>
      <a:defRPr sz="1000" kern="1200">
        <a:solidFill>
          <a:schemeClr val="tx1"/>
        </a:solidFill>
        <a:latin typeface="Arial" charset="0"/>
        <a:ea typeface="ＭＳ Ｐゴシック" charset="0"/>
        <a:cs typeface="+mn-cs"/>
      </a:defRPr>
    </a:lvl3pPr>
    <a:lvl4pPr marL="1109663" algn="l" rtl="0" eaLnBrk="0" fontAlgn="base" hangingPunct="0">
      <a:spcBef>
        <a:spcPct val="30000"/>
      </a:spcBef>
      <a:spcAft>
        <a:spcPct val="0"/>
      </a:spcAft>
      <a:defRPr sz="1000" kern="1200">
        <a:solidFill>
          <a:schemeClr val="tx1"/>
        </a:solidFill>
        <a:latin typeface="Arial" charset="0"/>
        <a:ea typeface="ＭＳ Ｐゴシック" charset="0"/>
        <a:cs typeface="+mn-cs"/>
      </a:defRPr>
    </a:lvl4pPr>
    <a:lvl5pPr marL="1479550" algn="l" rtl="0" eaLnBrk="0" fontAlgn="base" hangingPunct="0">
      <a:spcBef>
        <a:spcPct val="30000"/>
      </a:spcBef>
      <a:spcAft>
        <a:spcPct val="0"/>
      </a:spcAft>
      <a:defRPr sz="1000" kern="1200">
        <a:solidFill>
          <a:schemeClr val="tx1"/>
        </a:solidFill>
        <a:latin typeface="Arial" charset="0"/>
        <a:ea typeface="ＭＳ Ｐゴシック" charset="0"/>
        <a:cs typeface="+mn-cs"/>
      </a:defRPr>
    </a:lvl5pPr>
    <a:lvl6pPr marL="1850517" algn="l" defTabSz="370103" rtl="0" eaLnBrk="1" latinLnBrk="0" hangingPunct="1">
      <a:defRPr sz="1000" kern="1200">
        <a:solidFill>
          <a:schemeClr val="tx1"/>
        </a:solidFill>
        <a:latin typeface="+mn-lt"/>
        <a:ea typeface="+mn-ea"/>
        <a:cs typeface="+mn-cs"/>
      </a:defRPr>
    </a:lvl6pPr>
    <a:lvl7pPr marL="2220620" algn="l" defTabSz="370103" rtl="0" eaLnBrk="1" latinLnBrk="0" hangingPunct="1">
      <a:defRPr sz="1000" kern="1200">
        <a:solidFill>
          <a:schemeClr val="tx1"/>
        </a:solidFill>
        <a:latin typeface="+mn-lt"/>
        <a:ea typeface="+mn-ea"/>
        <a:cs typeface="+mn-cs"/>
      </a:defRPr>
    </a:lvl7pPr>
    <a:lvl8pPr marL="2590724" algn="l" defTabSz="370103" rtl="0" eaLnBrk="1" latinLnBrk="0" hangingPunct="1">
      <a:defRPr sz="1000" kern="1200">
        <a:solidFill>
          <a:schemeClr val="tx1"/>
        </a:solidFill>
        <a:latin typeface="+mn-lt"/>
        <a:ea typeface="+mn-ea"/>
        <a:cs typeface="+mn-cs"/>
      </a:defRPr>
    </a:lvl8pPr>
    <a:lvl9pPr marL="2960827" algn="l" defTabSz="370103"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th Period Poster Layout">
    <p:spTree>
      <p:nvGrpSpPr>
        <p:cNvPr id="1" name=""/>
        <p:cNvGrpSpPr/>
        <p:nvPr/>
      </p:nvGrpSpPr>
      <p:grpSpPr>
        <a:xfrm>
          <a:off x="0" y="0"/>
          <a:ext cx="0" cy="0"/>
          <a:chOff x="0" y="0"/>
          <a:chExt cx="0" cy="0"/>
        </a:xfrm>
      </p:grpSpPr>
      <p:sp>
        <p:nvSpPr>
          <p:cNvPr id="6" name="Rectangle 2"/>
          <p:cNvSpPr>
            <a:spLocks noChangeArrowheads="1"/>
          </p:cNvSpPr>
          <p:nvPr userDrawn="1"/>
        </p:nvSpPr>
        <p:spPr bwMode="auto">
          <a:xfrm>
            <a:off x="711200" y="762000"/>
            <a:ext cx="11379200" cy="16700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DDD0FC"/>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73613" tIns="36806" rIns="73613" bIns="36806" anchor="ctr"/>
          <a:lstStyle/>
          <a:p>
            <a:pPr defTabSz="1774825"/>
            <a:endParaRPr lang="en-US" dirty="0"/>
          </a:p>
        </p:txBody>
      </p:sp>
      <p:sp>
        <p:nvSpPr>
          <p:cNvPr id="7" name="Title 6"/>
          <p:cNvSpPr>
            <a:spLocks noGrp="1"/>
          </p:cNvSpPr>
          <p:nvPr>
            <p:ph type="title"/>
          </p:nvPr>
        </p:nvSpPr>
        <p:spPr>
          <a:xfrm>
            <a:off x="1752600" y="1905000"/>
            <a:ext cx="2514600" cy="1600200"/>
          </a:xfrm>
        </p:spPr>
        <p:txBody>
          <a:bodyPr/>
          <a:lstStyle>
            <a:lvl1pPr>
              <a:defRPr sz="7200"/>
            </a:lvl1pPr>
          </a:lstStyle>
          <a:p>
            <a:r>
              <a:rPr lang="en-US" smtClean="0"/>
              <a:t>Click to edit Master title style</a:t>
            </a:r>
            <a:endParaRPr lang="en-US" dirty="0"/>
          </a:p>
        </p:txBody>
      </p:sp>
      <p:sp>
        <p:nvSpPr>
          <p:cNvPr id="9" name="Text Placeholder 8"/>
          <p:cNvSpPr>
            <a:spLocks noGrp="1"/>
          </p:cNvSpPr>
          <p:nvPr>
            <p:ph type="body" sz="quarter" idx="10"/>
          </p:nvPr>
        </p:nvSpPr>
        <p:spPr>
          <a:xfrm>
            <a:off x="762000" y="8915400"/>
            <a:ext cx="10972800" cy="2590800"/>
          </a:xfrm>
        </p:spPr>
        <p:txBody>
          <a:bodyPr/>
          <a:lstStyle>
            <a:lvl1pPr marL="0" indent="0">
              <a:buNone/>
              <a:defRPr baseline="0"/>
            </a:lvl1pPr>
          </a:lstStyle>
          <a:p>
            <a:pPr lvl="0"/>
            <a:r>
              <a:rPr lang="en-US" smtClean="0"/>
              <a:t>Click to edit Master text styles</a:t>
            </a:r>
          </a:p>
        </p:txBody>
      </p:sp>
      <p:sp>
        <p:nvSpPr>
          <p:cNvPr id="11" name="Text Placeholder 10"/>
          <p:cNvSpPr>
            <a:spLocks noGrp="1"/>
          </p:cNvSpPr>
          <p:nvPr>
            <p:ph type="body" sz="quarter" idx="11"/>
          </p:nvPr>
        </p:nvSpPr>
        <p:spPr>
          <a:xfrm>
            <a:off x="1143000" y="838200"/>
            <a:ext cx="2057400" cy="1371600"/>
          </a:xfrm>
        </p:spPr>
        <p:txBody>
          <a:bodyPr/>
          <a:lstStyle>
            <a:lvl1pPr marL="0" indent="0">
              <a:buNone/>
              <a:defRPr sz="6000"/>
            </a:lvl1pPr>
          </a:lstStyle>
          <a:p>
            <a:pPr lvl="0"/>
            <a:r>
              <a:rPr lang="en-US" smtClean="0"/>
              <a:t>Click to edit Master text styles</a:t>
            </a:r>
          </a:p>
        </p:txBody>
      </p:sp>
      <p:sp>
        <p:nvSpPr>
          <p:cNvPr id="16" name="Picture Placeholder 15"/>
          <p:cNvSpPr>
            <a:spLocks noGrp="1"/>
          </p:cNvSpPr>
          <p:nvPr>
            <p:ph type="pic" sz="quarter" idx="14"/>
          </p:nvPr>
        </p:nvSpPr>
        <p:spPr>
          <a:xfrm>
            <a:off x="7239000" y="1524000"/>
            <a:ext cx="3733800" cy="2895600"/>
          </a:xfrm>
        </p:spPr>
        <p:txBody>
          <a:bodyPr/>
          <a:lstStyle>
            <a:lvl1pPr marL="0" indent="0">
              <a:buNone/>
              <a:defRPr/>
            </a:lvl1pPr>
          </a:lstStyle>
          <a:p>
            <a:pPr lvl="0"/>
            <a:endParaRPr lang="en-US" noProof="0" dirty="0"/>
          </a:p>
        </p:txBody>
      </p:sp>
    </p:spTree>
    <p:extLst>
      <p:ext uri="{BB962C8B-B14F-4D97-AF65-F5344CB8AC3E}">
        <p14:creationId xmlns:p14="http://schemas.microsoft.com/office/powerpoint/2010/main" val="18086276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bwMode="auto">
          <a:xfrm>
            <a:off x="639763" y="733425"/>
            <a:ext cx="1152207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76630" tIns="88349" rIns="176630" bIns="88349" numCol="1" anchor="ctr" anchorCtr="0" compatLnSpc="1">
            <a:prstTxWarp prst="textNoShape">
              <a:avLst/>
            </a:prstTxWarp>
          </a:bodyPr>
          <a:lstStyle/>
          <a:p>
            <a:pPr lvl="0"/>
            <a:r>
              <a:rPr lang="en-US"/>
              <a:t>Click to edit Master title style</a:t>
            </a:r>
          </a:p>
        </p:txBody>
      </p:sp>
      <p:sp>
        <p:nvSpPr>
          <p:cNvPr id="97283" name="Rectangle 3"/>
          <p:cNvSpPr>
            <a:spLocks noGrp="1" noChangeArrowheads="1"/>
          </p:cNvSpPr>
          <p:nvPr>
            <p:ph type="body" idx="1"/>
          </p:nvPr>
        </p:nvSpPr>
        <p:spPr bwMode="auto">
          <a:xfrm>
            <a:off x="639763" y="4267200"/>
            <a:ext cx="11522075" cy="1206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76630" tIns="88349" rIns="176630" bIns="8834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7284" name="Rectangle 4"/>
          <p:cNvSpPr>
            <a:spLocks noGrp="1" noChangeArrowheads="1"/>
          </p:cNvSpPr>
          <p:nvPr>
            <p:ph type="dt" sz="half" idx="2"/>
          </p:nvPr>
        </p:nvSpPr>
        <p:spPr bwMode="auto">
          <a:xfrm>
            <a:off x="639763" y="16654463"/>
            <a:ext cx="2987675"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76630" tIns="88349" rIns="176630" bIns="88349" numCol="1" anchor="t" anchorCtr="0" compatLnSpc="1">
            <a:prstTxWarp prst="textNoShape">
              <a:avLst/>
            </a:prstTxWarp>
          </a:bodyPr>
          <a:lstStyle>
            <a:lvl1pPr algn="l" defTabSz="1774825">
              <a:defRPr sz="2800"/>
            </a:lvl1pPr>
          </a:lstStyle>
          <a:p>
            <a:endParaRPr lang="en-US" dirty="0"/>
          </a:p>
        </p:txBody>
      </p:sp>
      <p:sp>
        <p:nvSpPr>
          <p:cNvPr id="97285" name="Rectangle 5"/>
          <p:cNvSpPr>
            <a:spLocks noGrp="1" noChangeArrowheads="1"/>
          </p:cNvSpPr>
          <p:nvPr>
            <p:ph type="ftr" sz="quarter" idx="3"/>
          </p:nvPr>
        </p:nvSpPr>
        <p:spPr bwMode="auto">
          <a:xfrm>
            <a:off x="4373563" y="16654463"/>
            <a:ext cx="4054475"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76630" tIns="88349" rIns="176630" bIns="88349" numCol="1" anchor="t" anchorCtr="0" compatLnSpc="1">
            <a:prstTxWarp prst="textNoShape">
              <a:avLst/>
            </a:prstTxWarp>
          </a:bodyPr>
          <a:lstStyle>
            <a:lvl1pPr defTabSz="1774825">
              <a:defRPr sz="2800"/>
            </a:lvl1pPr>
          </a:lstStyle>
          <a:p>
            <a:endParaRPr lang="en-US" dirty="0"/>
          </a:p>
        </p:txBody>
      </p:sp>
      <p:sp>
        <p:nvSpPr>
          <p:cNvPr id="97286" name="Rectangle 6"/>
          <p:cNvSpPr>
            <a:spLocks noGrp="1" noChangeArrowheads="1"/>
          </p:cNvSpPr>
          <p:nvPr>
            <p:ph type="sldNum" sz="quarter" idx="4"/>
          </p:nvPr>
        </p:nvSpPr>
        <p:spPr bwMode="auto">
          <a:xfrm>
            <a:off x="9174163" y="16654463"/>
            <a:ext cx="2987675"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176630" tIns="88349" rIns="176630" bIns="88349" numCol="1" anchor="t" anchorCtr="0" compatLnSpc="1">
            <a:prstTxWarp prst="textNoShape">
              <a:avLst/>
            </a:prstTxWarp>
          </a:bodyPr>
          <a:lstStyle>
            <a:lvl1pPr algn="r" defTabSz="1774825">
              <a:defRPr sz="2800"/>
            </a:lvl1pPr>
          </a:lstStyle>
          <a:p>
            <a:fld id="{9A91155D-F8D2-4B9B-B859-276AF65DF95D}"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760" r:id="rId1"/>
  </p:sldLayoutIdLst>
  <p:txStyles>
    <p:titleStyle>
      <a:lvl1pPr algn="ctr" defTabSz="1774825" rtl="0" eaLnBrk="0" fontAlgn="base" hangingPunct="0">
        <a:spcBef>
          <a:spcPct val="0"/>
        </a:spcBef>
        <a:spcAft>
          <a:spcPct val="0"/>
        </a:spcAft>
        <a:defRPr sz="8600">
          <a:solidFill>
            <a:schemeClr val="tx2"/>
          </a:solidFill>
          <a:latin typeface="+mj-lt"/>
          <a:ea typeface="+mj-ea"/>
          <a:cs typeface="+mj-cs"/>
        </a:defRPr>
      </a:lvl1pPr>
      <a:lvl2pPr algn="ctr" defTabSz="1774825" rtl="0" eaLnBrk="0" fontAlgn="base" hangingPunct="0">
        <a:spcBef>
          <a:spcPct val="0"/>
        </a:spcBef>
        <a:spcAft>
          <a:spcPct val="0"/>
        </a:spcAft>
        <a:defRPr sz="8600">
          <a:solidFill>
            <a:schemeClr val="tx2"/>
          </a:solidFill>
          <a:latin typeface="Arial" charset="0"/>
          <a:ea typeface="ＭＳ Ｐゴシック" charset="0"/>
          <a:cs typeface="Arial" charset="0"/>
        </a:defRPr>
      </a:lvl2pPr>
      <a:lvl3pPr algn="ctr" defTabSz="1774825" rtl="0" eaLnBrk="0" fontAlgn="base" hangingPunct="0">
        <a:spcBef>
          <a:spcPct val="0"/>
        </a:spcBef>
        <a:spcAft>
          <a:spcPct val="0"/>
        </a:spcAft>
        <a:defRPr sz="8600">
          <a:solidFill>
            <a:schemeClr val="tx2"/>
          </a:solidFill>
          <a:latin typeface="Arial" charset="0"/>
          <a:ea typeface="ＭＳ Ｐゴシック" charset="0"/>
          <a:cs typeface="Arial" charset="0"/>
        </a:defRPr>
      </a:lvl3pPr>
      <a:lvl4pPr algn="ctr" defTabSz="1774825" rtl="0" eaLnBrk="0" fontAlgn="base" hangingPunct="0">
        <a:spcBef>
          <a:spcPct val="0"/>
        </a:spcBef>
        <a:spcAft>
          <a:spcPct val="0"/>
        </a:spcAft>
        <a:defRPr sz="8600">
          <a:solidFill>
            <a:schemeClr val="tx2"/>
          </a:solidFill>
          <a:latin typeface="Arial" charset="0"/>
          <a:ea typeface="ＭＳ Ｐゴシック" charset="0"/>
          <a:cs typeface="Arial" charset="0"/>
        </a:defRPr>
      </a:lvl4pPr>
      <a:lvl5pPr algn="ctr" defTabSz="1774825" rtl="0" eaLnBrk="0" fontAlgn="base" hangingPunct="0">
        <a:spcBef>
          <a:spcPct val="0"/>
        </a:spcBef>
        <a:spcAft>
          <a:spcPct val="0"/>
        </a:spcAft>
        <a:defRPr sz="8600">
          <a:solidFill>
            <a:schemeClr val="tx2"/>
          </a:solidFill>
          <a:latin typeface="Arial" charset="0"/>
          <a:ea typeface="ＭＳ Ｐゴシック" charset="0"/>
          <a:cs typeface="Arial" charset="0"/>
        </a:defRPr>
      </a:lvl5pPr>
      <a:lvl6pPr marL="370103" algn="ctr" defTabSz="1775982" rtl="0" fontAlgn="base">
        <a:spcBef>
          <a:spcPct val="0"/>
        </a:spcBef>
        <a:spcAft>
          <a:spcPct val="0"/>
        </a:spcAft>
        <a:defRPr sz="8600">
          <a:solidFill>
            <a:schemeClr val="tx2"/>
          </a:solidFill>
          <a:latin typeface="Arial" charset="0"/>
          <a:ea typeface="ＭＳ Ｐゴシック" charset="0"/>
          <a:cs typeface="Arial" charset="0"/>
        </a:defRPr>
      </a:lvl6pPr>
      <a:lvl7pPr marL="740207" algn="ctr" defTabSz="1775982" rtl="0" fontAlgn="base">
        <a:spcBef>
          <a:spcPct val="0"/>
        </a:spcBef>
        <a:spcAft>
          <a:spcPct val="0"/>
        </a:spcAft>
        <a:defRPr sz="8600">
          <a:solidFill>
            <a:schemeClr val="tx2"/>
          </a:solidFill>
          <a:latin typeface="Arial" charset="0"/>
          <a:ea typeface="ＭＳ Ｐゴシック" charset="0"/>
          <a:cs typeface="Arial" charset="0"/>
        </a:defRPr>
      </a:lvl7pPr>
      <a:lvl8pPr marL="1110310" algn="ctr" defTabSz="1775982" rtl="0" fontAlgn="base">
        <a:spcBef>
          <a:spcPct val="0"/>
        </a:spcBef>
        <a:spcAft>
          <a:spcPct val="0"/>
        </a:spcAft>
        <a:defRPr sz="8600">
          <a:solidFill>
            <a:schemeClr val="tx2"/>
          </a:solidFill>
          <a:latin typeface="Arial" charset="0"/>
          <a:ea typeface="ＭＳ Ｐゴシック" charset="0"/>
          <a:cs typeface="Arial" charset="0"/>
        </a:defRPr>
      </a:lvl8pPr>
      <a:lvl9pPr marL="1480414" algn="ctr" defTabSz="1775982" rtl="0" fontAlgn="base">
        <a:spcBef>
          <a:spcPct val="0"/>
        </a:spcBef>
        <a:spcAft>
          <a:spcPct val="0"/>
        </a:spcAft>
        <a:defRPr sz="8600">
          <a:solidFill>
            <a:schemeClr val="tx2"/>
          </a:solidFill>
          <a:latin typeface="Arial" charset="0"/>
          <a:ea typeface="ＭＳ Ｐゴシック" charset="0"/>
          <a:cs typeface="Arial" charset="0"/>
        </a:defRPr>
      </a:lvl9pPr>
    </p:titleStyle>
    <p:bodyStyle>
      <a:lvl1pPr marL="665163" indent="-665163" algn="l" defTabSz="1774825" rtl="0" eaLnBrk="0" fontAlgn="base" hangingPunct="0">
        <a:spcBef>
          <a:spcPct val="20000"/>
        </a:spcBef>
        <a:spcAft>
          <a:spcPct val="0"/>
        </a:spcAft>
        <a:buChar char="•"/>
        <a:defRPr sz="6200">
          <a:solidFill>
            <a:schemeClr val="tx1"/>
          </a:solidFill>
          <a:latin typeface="+mn-lt"/>
          <a:ea typeface="+mn-ea"/>
          <a:cs typeface="+mn-cs"/>
        </a:defRPr>
      </a:lvl1pPr>
      <a:lvl2pPr marL="1443038" indent="-554038" algn="l" defTabSz="1774825" rtl="0" eaLnBrk="0" fontAlgn="base" hangingPunct="0">
        <a:spcBef>
          <a:spcPct val="20000"/>
        </a:spcBef>
        <a:spcAft>
          <a:spcPct val="0"/>
        </a:spcAft>
        <a:buChar char="–"/>
        <a:defRPr sz="5400">
          <a:solidFill>
            <a:schemeClr val="tx1"/>
          </a:solidFill>
          <a:latin typeface="+mn-lt"/>
          <a:ea typeface="Arial" charset="0"/>
          <a:cs typeface="+mn-cs"/>
        </a:defRPr>
      </a:lvl2pPr>
      <a:lvl3pPr marL="2219325" indent="-444500" algn="l" defTabSz="1774825" rtl="0" eaLnBrk="0" fontAlgn="base" hangingPunct="0">
        <a:spcBef>
          <a:spcPct val="20000"/>
        </a:spcBef>
        <a:spcAft>
          <a:spcPct val="0"/>
        </a:spcAft>
        <a:buChar char="•"/>
        <a:defRPr sz="4700">
          <a:solidFill>
            <a:schemeClr val="tx1"/>
          </a:solidFill>
          <a:latin typeface="+mn-lt"/>
          <a:ea typeface="Arial" charset="0"/>
          <a:cs typeface="+mn-cs"/>
        </a:defRPr>
      </a:lvl3pPr>
      <a:lvl4pPr marL="3108325" indent="-442913" algn="l" defTabSz="1774825" rtl="0" eaLnBrk="0" fontAlgn="base" hangingPunct="0">
        <a:spcBef>
          <a:spcPct val="20000"/>
        </a:spcBef>
        <a:spcAft>
          <a:spcPct val="0"/>
        </a:spcAft>
        <a:buChar char="–"/>
        <a:defRPr sz="3900">
          <a:solidFill>
            <a:schemeClr val="tx1"/>
          </a:solidFill>
          <a:latin typeface="+mn-lt"/>
          <a:ea typeface="Arial" charset="0"/>
          <a:cs typeface="+mn-cs"/>
        </a:defRPr>
      </a:lvl4pPr>
      <a:lvl5pPr marL="3995738" indent="-442913" algn="l" defTabSz="1774825" rtl="0" eaLnBrk="0" fontAlgn="base" hangingPunct="0">
        <a:spcBef>
          <a:spcPct val="20000"/>
        </a:spcBef>
        <a:spcAft>
          <a:spcPct val="0"/>
        </a:spcAft>
        <a:buChar char="»"/>
        <a:defRPr sz="3900">
          <a:solidFill>
            <a:schemeClr val="tx1"/>
          </a:solidFill>
          <a:latin typeface="+mn-lt"/>
          <a:ea typeface="Arial" charset="0"/>
          <a:cs typeface="+mn-cs"/>
        </a:defRPr>
      </a:lvl5pPr>
      <a:lvl6pPr marL="4366706" indent="-443353" algn="l" defTabSz="1775982" rtl="0" fontAlgn="base">
        <a:spcBef>
          <a:spcPct val="20000"/>
        </a:spcBef>
        <a:spcAft>
          <a:spcPct val="0"/>
        </a:spcAft>
        <a:buChar char="»"/>
        <a:defRPr sz="3900">
          <a:solidFill>
            <a:schemeClr val="tx1"/>
          </a:solidFill>
          <a:latin typeface="+mn-lt"/>
          <a:ea typeface="Arial" charset="0"/>
          <a:cs typeface="+mn-cs"/>
        </a:defRPr>
      </a:lvl6pPr>
      <a:lvl7pPr marL="4736809" indent="-443353" algn="l" defTabSz="1775982" rtl="0" fontAlgn="base">
        <a:spcBef>
          <a:spcPct val="20000"/>
        </a:spcBef>
        <a:spcAft>
          <a:spcPct val="0"/>
        </a:spcAft>
        <a:buChar char="»"/>
        <a:defRPr sz="3900">
          <a:solidFill>
            <a:schemeClr val="tx1"/>
          </a:solidFill>
          <a:latin typeface="+mn-lt"/>
          <a:ea typeface="Arial" charset="0"/>
          <a:cs typeface="+mn-cs"/>
        </a:defRPr>
      </a:lvl7pPr>
      <a:lvl8pPr marL="5106913" indent="-443353" algn="l" defTabSz="1775982" rtl="0" fontAlgn="base">
        <a:spcBef>
          <a:spcPct val="20000"/>
        </a:spcBef>
        <a:spcAft>
          <a:spcPct val="0"/>
        </a:spcAft>
        <a:buChar char="»"/>
        <a:defRPr sz="3900">
          <a:solidFill>
            <a:schemeClr val="tx1"/>
          </a:solidFill>
          <a:latin typeface="+mn-lt"/>
          <a:ea typeface="Arial" charset="0"/>
          <a:cs typeface="+mn-cs"/>
        </a:defRPr>
      </a:lvl8pPr>
      <a:lvl9pPr marL="5477016" indent="-443353" algn="l" defTabSz="1775982" rtl="0" fontAlgn="base">
        <a:spcBef>
          <a:spcPct val="20000"/>
        </a:spcBef>
        <a:spcAft>
          <a:spcPct val="0"/>
        </a:spcAft>
        <a:buChar char="»"/>
        <a:defRPr sz="3900">
          <a:solidFill>
            <a:schemeClr val="tx1"/>
          </a:solidFill>
          <a:latin typeface="+mn-lt"/>
          <a:ea typeface="Arial" charset="0"/>
          <a:cs typeface="+mn-cs"/>
        </a:defRPr>
      </a:lvl9pPr>
    </p:bodyStyle>
    <p:otherStyle>
      <a:defPPr>
        <a:defRPr lang="en-US"/>
      </a:defPPr>
      <a:lvl1pPr marL="0" algn="l" defTabSz="370103" rtl="0" eaLnBrk="1" latinLnBrk="0" hangingPunct="1">
        <a:defRPr sz="1500" kern="1200">
          <a:solidFill>
            <a:schemeClr val="tx1"/>
          </a:solidFill>
          <a:latin typeface="+mn-lt"/>
          <a:ea typeface="+mn-ea"/>
          <a:cs typeface="+mn-cs"/>
        </a:defRPr>
      </a:lvl1pPr>
      <a:lvl2pPr marL="370103" algn="l" defTabSz="370103" rtl="0" eaLnBrk="1" latinLnBrk="0" hangingPunct="1">
        <a:defRPr sz="1500" kern="1200">
          <a:solidFill>
            <a:schemeClr val="tx1"/>
          </a:solidFill>
          <a:latin typeface="+mn-lt"/>
          <a:ea typeface="+mn-ea"/>
          <a:cs typeface="+mn-cs"/>
        </a:defRPr>
      </a:lvl2pPr>
      <a:lvl3pPr marL="740207" algn="l" defTabSz="370103" rtl="0" eaLnBrk="1" latinLnBrk="0" hangingPunct="1">
        <a:defRPr sz="1500" kern="1200">
          <a:solidFill>
            <a:schemeClr val="tx1"/>
          </a:solidFill>
          <a:latin typeface="+mn-lt"/>
          <a:ea typeface="+mn-ea"/>
          <a:cs typeface="+mn-cs"/>
        </a:defRPr>
      </a:lvl3pPr>
      <a:lvl4pPr marL="1110310" algn="l" defTabSz="370103" rtl="0" eaLnBrk="1" latinLnBrk="0" hangingPunct="1">
        <a:defRPr sz="1500" kern="1200">
          <a:solidFill>
            <a:schemeClr val="tx1"/>
          </a:solidFill>
          <a:latin typeface="+mn-lt"/>
          <a:ea typeface="+mn-ea"/>
          <a:cs typeface="+mn-cs"/>
        </a:defRPr>
      </a:lvl4pPr>
      <a:lvl5pPr marL="1480414" algn="l" defTabSz="370103" rtl="0" eaLnBrk="1" latinLnBrk="0" hangingPunct="1">
        <a:defRPr sz="1500" kern="1200">
          <a:solidFill>
            <a:schemeClr val="tx1"/>
          </a:solidFill>
          <a:latin typeface="+mn-lt"/>
          <a:ea typeface="+mn-ea"/>
          <a:cs typeface="+mn-cs"/>
        </a:defRPr>
      </a:lvl5pPr>
      <a:lvl6pPr marL="1850517" algn="l" defTabSz="370103" rtl="0" eaLnBrk="1" latinLnBrk="0" hangingPunct="1">
        <a:defRPr sz="1500" kern="1200">
          <a:solidFill>
            <a:schemeClr val="tx1"/>
          </a:solidFill>
          <a:latin typeface="+mn-lt"/>
          <a:ea typeface="+mn-ea"/>
          <a:cs typeface="+mn-cs"/>
        </a:defRPr>
      </a:lvl6pPr>
      <a:lvl7pPr marL="2220620" algn="l" defTabSz="370103" rtl="0" eaLnBrk="1" latinLnBrk="0" hangingPunct="1">
        <a:defRPr sz="1500" kern="1200">
          <a:solidFill>
            <a:schemeClr val="tx1"/>
          </a:solidFill>
          <a:latin typeface="+mn-lt"/>
          <a:ea typeface="+mn-ea"/>
          <a:cs typeface="+mn-cs"/>
        </a:defRPr>
      </a:lvl7pPr>
      <a:lvl8pPr marL="2590724" algn="l" defTabSz="370103" rtl="0" eaLnBrk="1" latinLnBrk="0" hangingPunct="1">
        <a:defRPr sz="1500" kern="1200">
          <a:solidFill>
            <a:schemeClr val="tx1"/>
          </a:solidFill>
          <a:latin typeface="+mn-lt"/>
          <a:ea typeface="+mn-ea"/>
          <a:cs typeface="+mn-cs"/>
        </a:defRPr>
      </a:lvl8pPr>
      <a:lvl9pPr marL="2960827" algn="l" defTabSz="370103"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bwMode="black">
          <a:xfrm>
            <a:off x="911134" y="10058400"/>
            <a:ext cx="10972800" cy="3480371"/>
          </a:xfrm>
          <a:extLst>
            <a:ext uri="{FAA26D3D-D897-4be2-8F04-BA451C77F1D7}">
              <ma14:placeholderFlag xmlns="" xmlns:ma14="http://schemas.microsoft.com/office/mac/drawingml/2011/main" val="1"/>
            </a:ext>
          </a:extLst>
        </p:spPr>
        <p:txBody>
          <a:bodyPr/>
          <a:lstStyle/>
          <a:p>
            <a:r>
              <a:rPr lang="en-US" sz="2400" dirty="0" smtClean="0"/>
              <a:t>	Since </a:t>
            </a:r>
            <a:r>
              <a:rPr lang="en-US" sz="2400" dirty="0"/>
              <a:t>the Union won the war, they decided the Southern states would only be readmitted to the United States once they elected new governors and approved the 13</a:t>
            </a:r>
            <a:r>
              <a:rPr lang="en-US" sz="2400" baseline="30000" dirty="0"/>
              <a:t>th</a:t>
            </a:r>
            <a:r>
              <a:rPr lang="en-US" sz="2400" dirty="0"/>
              <a:t> Amendment abolishing slavery.  The freed slaves enjoyed new rights which included voting.  This new right enabled the first black senator to be elected from Mississippi.  </a:t>
            </a:r>
          </a:p>
        </p:txBody>
      </p:sp>
      <p:sp>
        <p:nvSpPr>
          <p:cNvPr id="4" name="Text Placeholder 3"/>
          <p:cNvSpPr>
            <a:spLocks noGrp="1"/>
          </p:cNvSpPr>
          <p:nvPr>
            <p:ph type="body" sz="quarter" idx="11"/>
          </p:nvPr>
        </p:nvSpPr>
        <p:spPr>
          <a:xfrm>
            <a:off x="1295400" y="954332"/>
            <a:ext cx="2324100" cy="1371600"/>
          </a:xfrm>
          <a:extLst>
            <a:ext uri="{FAA26D3D-D897-4be2-8F04-BA451C77F1D7}">
              <ma14:placeholderFlag xmlns="" xmlns:ma14="http://schemas.microsoft.com/office/mac/drawingml/2011/main" val="1"/>
            </a:ext>
          </a:extLst>
        </p:spPr>
        <p:txBody>
          <a:bodyPr/>
          <a:lstStyle/>
          <a:p>
            <a:r>
              <a:rPr lang="en-US" dirty="0" smtClean="0"/>
              <a:t>1865</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7969" y="1064647"/>
            <a:ext cx="4932680" cy="8039451"/>
          </a:xfrm>
          <a:prstGeom prst="rect">
            <a:avLst/>
          </a:prstGeom>
        </p:spPr>
      </p:pic>
      <p:sp>
        <p:nvSpPr>
          <p:cNvPr id="2" name="Title 1"/>
          <p:cNvSpPr>
            <a:spLocks noGrp="1"/>
          </p:cNvSpPr>
          <p:nvPr>
            <p:ph type="title"/>
          </p:nvPr>
        </p:nvSpPr>
        <p:spPr>
          <a:xfrm>
            <a:off x="-114300" y="1752600"/>
            <a:ext cx="7467600" cy="3704027"/>
          </a:xfrm>
          <a:extLst>
            <a:ext uri="{FAA26D3D-D897-4be2-8F04-BA451C77F1D7}">
              <ma14:placeholderFlag xmlns="" xmlns:ma14="http://schemas.microsoft.com/office/mac/drawingml/2011/main" val="1"/>
            </a:ext>
          </a:extLst>
        </p:spPr>
        <p:txBody>
          <a:bodyPr/>
          <a:lstStyle/>
          <a:p>
            <a:r>
              <a:rPr lang="en-US" sz="6400" dirty="0" smtClean="0">
                <a:solidFill>
                  <a:schemeClr val="tx1"/>
                </a:solidFill>
              </a:rPr>
              <a:t>Reconstruction</a:t>
            </a:r>
            <a:br>
              <a:rPr lang="en-US" sz="6400" dirty="0" smtClean="0">
                <a:solidFill>
                  <a:schemeClr val="tx1"/>
                </a:solidFill>
              </a:rPr>
            </a:br>
            <a:r>
              <a:rPr lang="en-US" sz="6400" dirty="0" smtClean="0">
                <a:solidFill>
                  <a:schemeClr val="tx1"/>
                </a:solidFill>
              </a:rPr>
              <a:t>and the</a:t>
            </a:r>
            <a:br>
              <a:rPr lang="en-US" sz="6400" dirty="0" smtClean="0">
                <a:solidFill>
                  <a:schemeClr val="tx1"/>
                </a:solidFill>
              </a:rPr>
            </a:br>
            <a:r>
              <a:rPr lang="en-US" sz="6400" dirty="0" smtClean="0">
                <a:solidFill>
                  <a:schemeClr val="tx1"/>
                </a:solidFill>
              </a:rPr>
              <a:t>End of Civil War</a:t>
            </a:r>
          </a:p>
        </p:txBody>
      </p:sp>
      <p:sp>
        <p:nvSpPr>
          <p:cNvPr id="5" name="TextBox 4"/>
          <p:cNvSpPr txBox="1"/>
          <p:nvPr/>
        </p:nvSpPr>
        <p:spPr>
          <a:xfrm>
            <a:off x="762000" y="5518501"/>
            <a:ext cx="5715000" cy="3785652"/>
          </a:xfrm>
          <a:prstGeom prst="rect">
            <a:avLst/>
          </a:prstGeom>
          <a:noFill/>
        </p:spPr>
        <p:txBody>
          <a:bodyPr wrap="square" rtlCol="0">
            <a:spAutoFit/>
          </a:bodyPr>
          <a:lstStyle/>
          <a:p>
            <a:pPr algn="l"/>
            <a:r>
              <a:rPr lang="en-US" sz="3000" i="1" dirty="0"/>
              <a:t>"There was one thing that the white South feared more than negro dishonesty, ignorance, and incompetency, and that was negro honesty, knowledge, and efficiency."</a:t>
            </a:r>
            <a:r>
              <a:rPr lang="en-US" sz="3000" dirty="0"/>
              <a:t/>
            </a:r>
            <a:br>
              <a:rPr lang="en-US" sz="3000" dirty="0"/>
            </a:br>
            <a:r>
              <a:rPr lang="en-US" sz="3000" dirty="0"/>
              <a:t/>
            </a:r>
            <a:br>
              <a:rPr lang="en-US" sz="3000" dirty="0"/>
            </a:br>
            <a:r>
              <a:rPr lang="en-US" sz="3000" dirty="0"/>
              <a:t>- W.E.B. Du Bois, 1915</a:t>
            </a:r>
          </a:p>
        </p:txBody>
      </p:sp>
      <p:sp>
        <p:nvSpPr>
          <p:cNvPr id="6" name="TextBox 5"/>
          <p:cNvSpPr txBox="1"/>
          <p:nvPr/>
        </p:nvSpPr>
        <p:spPr>
          <a:xfrm>
            <a:off x="5361940" y="9304153"/>
            <a:ext cx="7772400" cy="400110"/>
          </a:xfrm>
          <a:prstGeom prst="rect">
            <a:avLst/>
          </a:prstGeom>
          <a:noFill/>
        </p:spPr>
        <p:txBody>
          <a:bodyPr wrap="square" rtlCol="0">
            <a:spAutoFit/>
          </a:bodyPr>
          <a:lstStyle/>
          <a:p>
            <a:r>
              <a:rPr lang="en-US" sz="2000" dirty="0" smtClean="0"/>
              <a:t>Man </a:t>
            </a:r>
            <a:r>
              <a:rPr lang="en-US" sz="2000" dirty="0" smtClean="0"/>
              <a:t>rejoicing </a:t>
            </a:r>
            <a:r>
              <a:rPr lang="en-US" sz="2000" dirty="0"/>
              <a:t>a</a:t>
            </a:r>
            <a:r>
              <a:rPr lang="en-US" sz="2000" dirty="0" smtClean="0"/>
              <a:t>fter being </a:t>
            </a:r>
            <a:r>
              <a:rPr lang="en-US" sz="2000" dirty="0" smtClean="0"/>
              <a:t>released </a:t>
            </a:r>
            <a:r>
              <a:rPr lang="en-US" sz="2000" dirty="0" smtClean="0"/>
              <a:t>from </a:t>
            </a:r>
            <a:r>
              <a:rPr lang="en-US" sz="2000" dirty="0" smtClean="0"/>
              <a:t>slavery</a:t>
            </a:r>
            <a:r>
              <a:rPr lang="en-US" sz="2000" dirty="0" smtClean="0"/>
              <a:t>.</a:t>
            </a:r>
            <a:endParaRPr lang="en-US" sz="2000" dirty="0"/>
          </a:p>
        </p:txBody>
      </p:sp>
      <p:sp>
        <p:nvSpPr>
          <p:cNvPr id="8" name="TextBox 7"/>
          <p:cNvSpPr txBox="1"/>
          <p:nvPr/>
        </p:nvSpPr>
        <p:spPr>
          <a:xfrm>
            <a:off x="349674" y="16651724"/>
            <a:ext cx="5012266" cy="630942"/>
          </a:xfrm>
          <a:prstGeom prst="rect">
            <a:avLst/>
          </a:prstGeom>
          <a:noFill/>
        </p:spPr>
        <p:txBody>
          <a:bodyPr wrap="square" rtlCol="0">
            <a:spAutoFit/>
          </a:bodyPr>
          <a:lstStyle/>
          <a:p>
            <a:r>
              <a:rPr lang="en-US" dirty="0" smtClean="0"/>
              <a:t>Scan here for </a:t>
            </a:r>
            <a:r>
              <a:rPr lang="en-US" dirty="0" smtClean="0"/>
              <a:t>more</a:t>
            </a:r>
            <a:endParaRPr lang="en-US" dirty="0"/>
          </a:p>
        </p:txBody>
      </p:sp>
      <p:pic>
        <p:nvPicPr>
          <p:cNvPr id="10" name="Picture 9"/>
          <p:cNvPicPr>
            <a:picLocks noChangeAspect="1"/>
          </p:cNvPicPr>
          <p:nvPr/>
        </p:nvPicPr>
        <p:blipFill>
          <a:blip r:embed="rId3">
            <a:grayscl/>
            <a:extLst>
              <a:ext uri="{BEBA8EAE-BF5A-486C-A8C5-ECC9F3942E4B}">
                <a14:imgProps xmlns:a14="http://schemas.microsoft.com/office/drawing/2010/main">
                  <a14:imgLayer r:embed="rId4">
                    <a14:imgEffect>
                      <a14:sharpenSoften amount="50000"/>
                    </a14:imgEffect>
                    <a14:imgEffect>
                      <a14:saturation sat="4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066800" y="13021731"/>
            <a:ext cx="3581400" cy="3581400"/>
          </a:xfrm>
          <a:prstGeom prst="rect">
            <a:avLst/>
          </a:prstGeom>
        </p:spPr>
      </p:pic>
      <p:sp>
        <p:nvSpPr>
          <p:cNvPr id="11" name="TextBox 10"/>
          <p:cNvSpPr txBox="1"/>
          <p:nvPr/>
        </p:nvSpPr>
        <p:spPr>
          <a:xfrm>
            <a:off x="4876800" y="12057045"/>
            <a:ext cx="6837680" cy="4524315"/>
          </a:xfrm>
          <a:prstGeom prst="rect">
            <a:avLst/>
          </a:prstGeom>
          <a:noFill/>
        </p:spPr>
        <p:txBody>
          <a:bodyPr wrap="square" rtlCol="0">
            <a:spAutoFit/>
          </a:bodyPr>
          <a:lstStyle/>
          <a:p>
            <a:pPr algn="l"/>
            <a:r>
              <a:rPr lang="en-US" sz="2400" dirty="0" smtClean="0"/>
              <a:t>	The </a:t>
            </a:r>
            <a:r>
              <a:rPr lang="en-US" sz="2400" dirty="0"/>
              <a:t>South was devastated by the war.  Railroads, bridges, and roads were destroyed in the South because that was where most of the war was fought.  The North tried to help rebuild and set-up “fund shelters” to give rations, shelter, and jobs.  However, Northerners, called “Carpetbaggers,” moved to the South to take advantage of these economic opportunities.  Some Southerners did not appreciate the efforts to rebuild, others tried to make the best of it, and still others could not tolerate the loss of the war and left the country.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DDD0FC"/>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4300" b="0" i="0" u="none"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DDD0FC"/>
              </a:solidFill>
            </a14:hiddenFill>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4300" b="0" i="0" u="none"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6788</TotalTime>
  <Words>45</Words>
  <Application>Microsoft Office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1_Default Design</vt:lpstr>
      <vt:lpstr>Reconstruction and the End of Civil War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dc:creator>
  <cp:lastModifiedBy>Ean A. Milligan</cp:lastModifiedBy>
  <cp:revision>123</cp:revision>
  <dcterms:created xsi:type="dcterms:W3CDTF">2005-09-28T17:16:48Z</dcterms:created>
  <dcterms:modified xsi:type="dcterms:W3CDTF">2013-01-15T02:54:48Z</dcterms:modified>
</cp:coreProperties>
</file>